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7" r:id="rId4"/>
    <p:sldId id="258" r:id="rId5"/>
    <p:sldId id="260" r:id="rId6"/>
    <p:sldId id="261" r:id="rId7"/>
    <p:sldId id="266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92"/>
  </p:normalViewPr>
  <p:slideViewPr>
    <p:cSldViewPr snapToGrid="0" snapToObjects="1">
      <p:cViewPr varScale="1">
        <p:scale>
          <a:sx n="84" d="100"/>
          <a:sy n="84" d="100"/>
        </p:scale>
        <p:origin x="200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6EF987-F8D7-394D-903A-D6A6D9308CD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14699B-18A1-EF45-BB8B-2E90C0E7F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359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web.stanford.edu</a:t>
            </a:r>
            <a:r>
              <a:rPr lang="en-US" dirty="0"/>
              <a:t>/class/physics91si/2013/handouts/</a:t>
            </a:r>
            <a:r>
              <a:rPr lang="en-US" dirty="0" err="1"/>
              <a:t>Pdb_Commands.pdf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14699B-18A1-EF45-BB8B-2E90C0E7FE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446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5F0C6-33D7-3145-BB62-4CDE64BEE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C5B47-3F8D-EF4A-9071-A7F0DCD832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9B0DC-25CD-A74B-8878-00E5FE249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B16B3-0966-A049-A4BD-353EE7A31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81EA3-49D6-4A4F-AD7B-946BE2136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95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26888-7C47-D44A-8164-B3401253C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BD5CBA-F677-6547-B872-19C2111CAC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2F55E-88D5-6742-B362-623BFB08A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43B4C-4760-6B47-9B27-7FCAA2353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67C10-E4B9-C44E-AC93-C68B5273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82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274E-2792-8D41-8160-39B72436E6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B8C0E-11F4-A847-AF53-2BD257AD5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33EB9-3E4C-3546-A0D0-8A292AA65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B78DE-44AE-8841-B07F-EB359B9CF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48F54-87D2-494A-A268-332B9F166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182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FB08D-C280-CC4D-8D99-3E722FE2C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99CB4-7DE0-B943-8498-0A7CFDCB46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F3216-C0D7-6D47-A1D2-98BF303A4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FC543-4A79-174C-B0B7-906B62A7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852D1-1B84-C946-B73C-7A3F245F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53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7511F-1470-754D-9D60-BEB939E5A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0FE39-DF46-5B41-9F7A-03E79E344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2E7F7-E3B2-1C46-939C-12FC3B437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2BC3D-06BF-7D40-A059-96F25AD4E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C4D9A-9009-2D4B-9646-8613883AC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62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AF72B-E099-BA4C-81F4-06A78B2C7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86B07-37BF-6E48-989F-6194C6D8EC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2E0F6-8E70-DF47-96F7-374E8BD67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6DB6B5-F88A-384D-BEAD-836BE2E87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668AB3-9702-9642-8AFD-4199067E0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D9296-EDEB-9649-BF76-8F46B60C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88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A742F-C356-5A49-ABCF-E40E14AF4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921B01-F66C-DE44-8AC2-B5D55B286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B6F2D-895A-7144-882A-0295F0DE0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16C895-0693-0F44-8A74-1D20577F7E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C854CF-85E3-744C-A868-D3FAF8275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3988B2-0A29-0540-AF40-682EA8818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874B25-B104-164E-A52D-4E4D47B06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71CB6D-C9E8-1E40-B2D6-91385F7C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194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BF5E6-3352-604B-A0C6-7D6148048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05AC5-CDB5-AF4B-8F51-D60E56E3C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12E1D-CC2A-B742-9BE2-5DA1378D6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3E219-C318-0A4F-9444-CFB4AC32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30FFF0-3624-CA45-BB95-8DBBF284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7811-F8B5-2C49-ABD0-0670BA8A9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B0C6C-C5F4-F046-8E08-2C3A9AE6F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51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F019-512B-7348-BEDC-1E45F03E0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FB931-0331-EE45-957A-010CF0777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F715C-F245-EA4D-9C7B-82DEC8521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5811E-61AD-1845-AA83-879FDAC73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EF573-0230-2049-BB2C-798917EF6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ACF57C-D99E-5940-A847-F69C57FDB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44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AC5D9-1513-BA4C-90DE-85A8F1613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E35AE5-6703-3E40-A3BA-2245B711AC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92681-AC0C-5144-9450-29CD175EE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EC151-F8FF-5741-A69E-535BF74AB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6AFBE-6625-734B-8115-80316A330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35960A-8D5B-254F-BCC4-55E590238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4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847D94-5893-FE49-9C43-B0E339F14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36798-5105-094E-B546-B699740D7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34C3F-4E4C-8547-9A02-58DE77780C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7298E-6950-4C4C-9464-F45261C2270E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81594-9B6C-3C4A-B4E3-509B6B8CE2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1E44C-9C8E-0C4C-B1E2-B596F909AC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491C9-5F51-9D46-A01E-C758BE919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73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umanitiesprogramming.github.io/exercises/python-debugging/" TargetMode="External"/><Relationship Id="rId2" Type="http://schemas.openxmlformats.org/officeDocument/2006/relationships/hyperlink" Target="https://dev.to/msoup/python-debugging-exercises-145h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24CD3-9D25-0C46-92A2-6D24D92378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Debugging in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36B460-542B-AC42-B18C-AA42E5A22B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Rizky</a:t>
            </a:r>
            <a:r>
              <a:rPr lang="en-US" dirty="0"/>
              <a:t> </a:t>
            </a:r>
            <a:r>
              <a:rPr lang="en-US" dirty="0" err="1"/>
              <a:t>Arlin</a:t>
            </a:r>
            <a:r>
              <a:rPr lang="en-US" dirty="0"/>
              <a:t> – 2022/11/16</a:t>
            </a:r>
          </a:p>
        </p:txBody>
      </p:sp>
    </p:spTree>
    <p:extLst>
      <p:ext uri="{BB962C8B-B14F-4D97-AF65-F5344CB8AC3E}">
        <p14:creationId xmlns:p14="http://schemas.microsoft.com/office/powerpoint/2010/main" val="2714796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F777E-A566-8E4F-A5D6-01F09FE9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Debugging?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2318E-E095-6040-B32B-BBBDC4AB4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Multistep process:</a:t>
            </a:r>
          </a:p>
          <a:p>
            <a:r>
              <a:rPr lang="en-US" b="1" dirty="0"/>
              <a:t>Identifying</a:t>
            </a:r>
            <a:r>
              <a:rPr lang="en-US" dirty="0"/>
              <a:t> a problem</a:t>
            </a:r>
          </a:p>
          <a:p>
            <a:r>
              <a:rPr lang="en-US" b="1" dirty="0"/>
              <a:t>Isolating</a:t>
            </a:r>
            <a:r>
              <a:rPr lang="en-US" dirty="0"/>
              <a:t> the source of the problem</a:t>
            </a:r>
          </a:p>
          <a:p>
            <a:r>
              <a:rPr lang="en-US" b="1" dirty="0"/>
              <a:t>Correcting</a:t>
            </a:r>
            <a:r>
              <a:rPr lang="en-US" dirty="0"/>
              <a:t> the problem or determining a way to </a:t>
            </a:r>
            <a:r>
              <a:rPr lang="en-US" b="1" dirty="0"/>
              <a:t>work around </a:t>
            </a:r>
            <a:r>
              <a:rPr lang="en-US" dirty="0"/>
              <a:t>it</a:t>
            </a:r>
          </a:p>
          <a:p>
            <a:r>
              <a:rPr lang="en-US" b="1" dirty="0"/>
              <a:t>Test</a:t>
            </a:r>
            <a:r>
              <a:rPr lang="en-US" dirty="0"/>
              <a:t> the correction or workaround and make sure </a:t>
            </a:r>
            <a:r>
              <a:rPr lang="en-US" b="1" dirty="0"/>
              <a:t>it works</a:t>
            </a:r>
          </a:p>
        </p:txBody>
      </p:sp>
    </p:spTree>
    <p:extLst>
      <p:ext uri="{BB962C8B-B14F-4D97-AF65-F5344CB8AC3E}">
        <p14:creationId xmlns:p14="http://schemas.microsoft.com/office/powerpoint/2010/main" val="50120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EED0A-F6D0-1344-8553-63011A5F7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E72DB-0069-7B4C-9BB4-B72F09F4A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Interactive debugging </a:t>
            </a:r>
          </a:p>
          <a:p>
            <a:r>
              <a:rPr lang="en-US" dirty="0"/>
              <a:t>Print debugging or tracing</a:t>
            </a:r>
          </a:p>
          <a:p>
            <a:r>
              <a:rPr lang="en-US" dirty="0"/>
              <a:t>Post-mortem debugging</a:t>
            </a:r>
          </a:p>
        </p:txBody>
      </p:sp>
    </p:spTree>
    <p:extLst>
      <p:ext uri="{BB962C8B-B14F-4D97-AF65-F5344CB8AC3E}">
        <p14:creationId xmlns:p14="http://schemas.microsoft.com/office/powerpoint/2010/main" val="64421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82319-2DA3-C54B-9D1E-BDFD8EA72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FD301-39BD-7648-9DC9-25686766B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F6299C-FA3C-8340-8CDE-E25FFFFE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835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47587C9-5542-7A46-80DC-E112FF2E1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5129" y="1979529"/>
            <a:ext cx="5117432" cy="255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745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06D4AB-82F6-2346-981C-100A24C1B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568" y="2219827"/>
            <a:ext cx="4808621" cy="196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48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AF8D07-F0A4-F646-80E1-A61F7F330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734" y="1426160"/>
            <a:ext cx="3979953" cy="14330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F7208C-D62E-5743-B696-51A29EBDD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340" y="3438524"/>
            <a:ext cx="2586789" cy="1013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F9A508-DAE7-9249-91DF-71183A1E5E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2674" y="2859254"/>
            <a:ext cx="33147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61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BAC1D-0516-B64C-BD2C-D3C6451A2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Excercises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D04B7-ABDC-CD44-980D-106500F7F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https://dev.to/msoup/python-debugging-exercises-145h</a:t>
            </a:r>
            <a:endParaRPr lang="en-US" dirty="0"/>
          </a:p>
          <a:p>
            <a:r>
              <a:rPr lang="en-US" dirty="0">
                <a:hlinkClick r:id="rId3"/>
              </a:rPr>
              <a:t>https://humanitiesprogramming.github.io/exercises/python-debugging/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3756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1019</TotalTime>
  <Words>99</Words>
  <Application>Microsoft Macintosh PowerPoint</Application>
  <PresentationFormat>Widescreen</PresentationFormat>
  <Paragraphs>17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Debugging in Python</vt:lpstr>
      <vt:lpstr>What is Debugging?</vt:lpstr>
      <vt:lpstr>Debugging Techniques</vt:lpstr>
      <vt:lpstr>PowerPoint Presentation</vt:lpstr>
      <vt:lpstr>PowerPoint Presentation</vt:lpstr>
      <vt:lpstr>PowerPoint Presentation</vt:lpstr>
      <vt:lpstr>PowerPoint Presentation</vt:lpstr>
      <vt:lpstr>Excercises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in Python</dc:title>
  <dc:creator>Microsoft Office User</dc:creator>
  <cp:lastModifiedBy>Microsoft Office User</cp:lastModifiedBy>
  <cp:revision>8</cp:revision>
  <dcterms:created xsi:type="dcterms:W3CDTF">2022-11-16T12:49:43Z</dcterms:created>
  <dcterms:modified xsi:type="dcterms:W3CDTF">2022-11-18T15:16:54Z</dcterms:modified>
</cp:coreProperties>
</file>

<file path=docProps/thumbnail.jpeg>
</file>